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17"/>
  </p:notesMasterIdLst>
  <p:handoutMasterIdLst>
    <p:handoutMasterId r:id="rId18"/>
  </p:handoutMasterIdLst>
  <p:sldIdLst>
    <p:sldId id="360" r:id="rId5"/>
    <p:sldId id="420" r:id="rId6"/>
    <p:sldId id="416" r:id="rId7"/>
    <p:sldId id="422" r:id="rId8"/>
    <p:sldId id="417" r:id="rId9"/>
    <p:sldId id="425" r:id="rId10"/>
    <p:sldId id="421" r:id="rId11"/>
    <p:sldId id="419" r:id="rId12"/>
    <p:sldId id="418" r:id="rId13"/>
    <p:sldId id="424" r:id="rId14"/>
    <p:sldId id="423" r:id="rId15"/>
    <p:sldId id="415" r:id="rId16"/>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94" autoAdjust="0"/>
    <p:restoredTop sz="96241" autoAdjust="0"/>
  </p:normalViewPr>
  <p:slideViewPr>
    <p:cSldViewPr snapToGrid="0">
      <p:cViewPr varScale="1">
        <p:scale>
          <a:sx n="145" d="100"/>
          <a:sy n="145" d="100"/>
        </p:scale>
        <p:origin x="200" y="944"/>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03.08.20</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12</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a:t>Trivadis Technology </a:t>
            </a:r>
            <a:r>
              <a:rPr lang="de-CH" dirty="0"/>
              <a:t>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D230-9CAA-C34C-9E8F-11695C58B5EF}"/>
              </a:ext>
            </a:extLst>
          </p:cNvPr>
          <p:cNvSpPr>
            <a:spLocks noGrp="1"/>
          </p:cNvSpPr>
          <p:nvPr>
            <p:ph type="title"/>
          </p:nvPr>
        </p:nvSpPr>
        <p:spPr>
          <a:xfrm>
            <a:off x="515055" y="1121569"/>
            <a:ext cx="8102880" cy="797654"/>
          </a:xfrm>
        </p:spPr>
        <p:txBody>
          <a:bodyPr/>
          <a:lstStyle/>
          <a:p>
            <a:r>
              <a:rPr lang="en-US" dirty="0"/>
              <a:t>Trivadis Technology Radar</a:t>
            </a:r>
          </a:p>
        </p:txBody>
      </p:sp>
    </p:spTree>
    <p:extLst>
      <p:ext uri="{BB962C8B-B14F-4D97-AF65-F5344CB8AC3E}">
        <p14:creationId xmlns:p14="http://schemas.microsoft.com/office/powerpoint/2010/main" val="3427698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54DE-221E-374C-9DD7-47A293E5E809}"/>
              </a:ext>
            </a:extLst>
          </p:cNvPr>
          <p:cNvSpPr>
            <a:spLocks noGrp="1"/>
          </p:cNvSpPr>
          <p:nvPr>
            <p:ph type="title"/>
          </p:nvPr>
        </p:nvSpPr>
        <p:spPr/>
        <p:txBody>
          <a:bodyPr/>
          <a:lstStyle/>
          <a:p>
            <a:r>
              <a:rPr lang="en-US" dirty="0"/>
              <a:t>Trivadis Quadrants</a:t>
            </a:r>
          </a:p>
        </p:txBody>
      </p:sp>
      <p:sp>
        <p:nvSpPr>
          <p:cNvPr id="3" name="Text Placeholder 2">
            <a:extLst>
              <a:ext uri="{FF2B5EF4-FFF2-40B4-BE49-F238E27FC236}">
                <a16:creationId xmlns:a16="http://schemas.microsoft.com/office/drawing/2014/main" id="{E2845761-0486-C34D-A33E-19606510C0E4}"/>
              </a:ext>
            </a:extLst>
          </p:cNvPr>
          <p:cNvSpPr>
            <a:spLocks noGrp="1"/>
          </p:cNvSpPr>
          <p:nvPr>
            <p:ph type="body" sz="quarter" idx="13"/>
          </p:nvPr>
        </p:nvSpPr>
        <p:spPr/>
        <p:txBody>
          <a:bodyPr/>
          <a:lstStyle/>
          <a:p>
            <a:r>
              <a:rPr lang="en-US" dirty="0"/>
              <a:t>Languages &amp; Frameworks</a:t>
            </a:r>
          </a:p>
          <a:p>
            <a:r>
              <a:rPr lang="en-US" dirty="0"/>
              <a:t>Data Management</a:t>
            </a:r>
          </a:p>
          <a:p>
            <a:r>
              <a:rPr lang="en-US" dirty="0"/>
              <a:t>Platform &amp; Services</a:t>
            </a:r>
          </a:p>
          <a:p>
            <a:r>
              <a:rPr lang="en-US" dirty="0"/>
              <a:t>Architecture, Methods &amp; Patterns</a:t>
            </a:r>
          </a:p>
        </p:txBody>
      </p:sp>
    </p:spTree>
    <p:extLst>
      <p:ext uri="{BB962C8B-B14F-4D97-AF65-F5344CB8AC3E}">
        <p14:creationId xmlns:p14="http://schemas.microsoft.com/office/powerpoint/2010/main" val="296355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Props1.xml><?xml version="1.0" encoding="utf-8"?>
<ds:datastoreItem xmlns:ds="http://schemas.openxmlformats.org/officeDocument/2006/customXml" ds:itemID="{8AB413BD-3E0D-47C2-ADB2-7A55EFD20AB4}">
  <ds:schemaRefs>
    <ds:schemaRef ds:uri="http://schemas.microsoft.com/sharepoint/v3/contenttype/forms"/>
  </ds:schemaRefs>
</ds:datastoreItem>
</file>

<file path=customXml/itemProps2.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11661</TotalTime>
  <Words>335</Words>
  <Application>Microsoft Macintosh PowerPoint</Application>
  <PresentationFormat>On-screen Show (16:9)</PresentationFormat>
  <Paragraphs>25</Paragraphs>
  <Slides>12</Slides>
  <Notes>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Courier New</vt:lpstr>
      <vt:lpstr>Impact</vt:lpstr>
      <vt:lpstr>Lucida Grande</vt:lpstr>
      <vt:lpstr>Nunito</vt:lpstr>
      <vt:lpstr>Segoe UI</vt:lpstr>
      <vt:lpstr>Wingdings</vt:lpstr>
      <vt:lpstr>Benutzerdefiniertes Design</vt:lpstr>
      <vt:lpstr>Trivadis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Trivadis Technology Radar</vt:lpstr>
      <vt:lpstr>Trivadis Quadrants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Guido Schmutz</cp:lastModifiedBy>
  <cp:revision>1493</cp:revision>
  <cp:lastPrinted>2020-04-22T11:51:55Z</cp:lastPrinted>
  <dcterms:created xsi:type="dcterms:W3CDTF">2017-10-30T14:31:32Z</dcterms:created>
  <dcterms:modified xsi:type="dcterms:W3CDTF">2020-08-03T07:32:59Z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